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06493758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06493758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0649375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0649375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6493758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6493758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06493758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06493758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06493758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06493758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06493758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06493758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06493758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06493758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064937585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064937585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06493758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06493758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 b="1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921075"/>
            <a:ext cx="60687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Interface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/>
              <a:t>MED4 - Mini project</a:t>
            </a:r>
            <a:endParaRPr b="0" sz="25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29035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Kristinn Bragi Garðarsson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Malte Elkær Rasmussen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"/>
          <p:cNvSpPr txBox="1"/>
          <p:nvPr>
            <p:ph type="title"/>
          </p:nvPr>
        </p:nvSpPr>
        <p:spPr>
          <a:xfrm>
            <a:off x="1343550" y="661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9" name="Google Shape;329;p22"/>
          <p:cNvSpPr txBox="1"/>
          <p:nvPr>
            <p:ph idx="4294967295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Consistency problem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Flick for octave change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Effects controls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806675" y="8518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Idea</a:t>
            </a:r>
            <a:endParaRPr/>
          </a:p>
        </p:txBody>
      </p:sp>
      <p:sp>
        <p:nvSpPr>
          <p:cNvPr id="284" name="Google Shape;284;p14"/>
          <p:cNvSpPr txBox="1"/>
          <p:nvPr>
            <p:ph idx="4294967295" type="body"/>
          </p:nvPr>
        </p:nvSpPr>
        <p:spPr>
          <a:xfrm>
            <a:off x="806675" y="2415875"/>
            <a:ext cx="7030500" cy="23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Musical instrument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Inspiration from accordion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875" y="0"/>
            <a:ext cx="74562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1388550" y="39107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Glove controller</a:t>
            </a:r>
            <a:endParaRPr sz="3600"/>
          </a:p>
        </p:txBody>
      </p:sp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2969000" y="1867825"/>
            <a:ext cx="4868100" cy="29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Arduino Uno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Flex sensors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Accelerometer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150" y="337900"/>
            <a:ext cx="6459700" cy="48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888" y="1818375"/>
            <a:ext cx="6948224" cy="23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8"/>
          <p:cNvSpPr txBox="1"/>
          <p:nvPr/>
        </p:nvSpPr>
        <p:spPr>
          <a:xfrm>
            <a:off x="1097900" y="432975"/>
            <a:ext cx="3957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Schematic diagram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9"/>
          <p:cNvPicPr preferRelativeResize="0"/>
          <p:nvPr/>
        </p:nvPicPr>
        <p:blipFill rotWithShape="1">
          <a:blip r:embed="rId3">
            <a:alphaModFix/>
          </a:blip>
          <a:srcRect b="5386" l="0" r="0" t="16665"/>
          <a:stretch/>
        </p:blipFill>
        <p:spPr>
          <a:xfrm rot="-5400000">
            <a:off x="1859363" y="-2009863"/>
            <a:ext cx="5425275" cy="91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 txBox="1"/>
          <p:nvPr>
            <p:ph type="title"/>
          </p:nvPr>
        </p:nvSpPr>
        <p:spPr>
          <a:xfrm>
            <a:off x="806675" y="8518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317" name="Google Shape;317;p20"/>
          <p:cNvSpPr txBox="1"/>
          <p:nvPr>
            <p:ph idx="4294967295" type="body"/>
          </p:nvPr>
        </p:nvSpPr>
        <p:spPr>
          <a:xfrm>
            <a:off x="806675" y="2415875"/>
            <a:ext cx="7030500" cy="23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Fingerings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Tilting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Shaking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/>
          <p:nvPr/>
        </p:nvSpPr>
        <p:spPr>
          <a:xfrm>
            <a:off x="1097900" y="391175"/>
            <a:ext cx="3957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Fingerings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21"/>
          <p:cNvPicPr preferRelativeResize="0"/>
          <p:nvPr/>
        </p:nvPicPr>
        <p:blipFill rotWithShape="1">
          <a:blip r:embed="rId3">
            <a:alphaModFix/>
          </a:blip>
          <a:srcRect b="0" l="16618" r="0" t="0"/>
          <a:stretch/>
        </p:blipFill>
        <p:spPr>
          <a:xfrm>
            <a:off x="822400" y="950000"/>
            <a:ext cx="7624674" cy="43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